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7104" autoAdjust="0"/>
  </p:normalViewPr>
  <p:slideViewPr>
    <p:cSldViewPr snapToGrid="0">
      <p:cViewPr varScale="1">
        <p:scale>
          <a:sx n="99" d="100"/>
          <a:sy n="99" d="100"/>
        </p:scale>
        <p:origin x="7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D2729-8981-43BF-BD8D-55F1CD904975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154F5-EC0B-45F0-93A0-02B5061A04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267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在寧靜的校園裡，我有個目標：想要參加即將舉行的校園武術比賽。想證明自己擁有真正的實力，也希望借此機會推進自己的極限。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https://unsplash.com/photos/brown-concrete-building-near-green-grass-field-under-cloudy-sky-during-daytime-rLIkE9ZW0y4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154F5-EC0B-45F0-93A0-02B5061A048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13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然而，比賽報名前夕，我得知自己的隊伍缺少了兩名成員，使得整個計劃瀕臨瓦解，這是我面對的第一個阻礙。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https://unsplash.com/photos/silhouette-of-person-sitting-on-chair-in-front-of-table-zmDbLyW7VQg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154F5-EC0B-45F0-93A0-02B5061A048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836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面對這樣的困境，我沒有退縮。我開始努力尋找有潛力的同學，然而校園中很多人對於武術比賽都缺乏興趣或信心，因此我每天放學後都留在操場上，親自向同學展示武術的基本招式，並耐心鼓勵他們嘗試。</a:t>
            </a:r>
          </a:p>
          <a:p>
            <a:endParaRPr lang="en-US" altLang="zh-TW" dirty="0"/>
          </a:p>
          <a:p>
            <a:r>
              <a:rPr lang="en-US" altLang="zh-TW" dirty="0"/>
              <a:t>https://unsplash.com/photos/man-in-white-dress-shirt-sitting-on-floor-4xKZZCRAGP8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154F5-EC0B-45F0-93A0-02B5061A048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0627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在我的努力和感染力之下，終於有兩名同學決定加入了隊伍。這讓我鬆了一口氣，為比賽做好了準備。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https://unsplash.com/photos/person-in-black-long-sleeve-shirt-holding-persons-hand-Y5bvRlcCx8k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154F5-EC0B-45F0-93A0-02B5061A048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8767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比賽的那一天，我和隊友們成功地擊敗了幾支強大的隊伍，一路闖入決賽。眼看勝利在望，我突然在比賽中遭遇了意外，我不小心扭傷了腳踝。疼痛讓我差點無法站起來，場邊的觀眾屏住呼吸，大家都擔心我無法繼續比賽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https://unsplash.com/photos/player-lying-on-field-abbPnv1xq1U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154F5-EC0B-45F0-93A0-02B5061A048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1627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但我沒有放棄。我深吸一口氣，想到自己這段時間的努力，決定咬牙堅持下去。隊友也立刻支援我，變更了戰術，讓我能夠節省體力，集中力量在最關鍵的時刻出擊。最終，我們團隊同心協力，成功獲得了比賽的冠軍。</a:t>
            </a:r>
          </a:p>
          <a:p>
            <a:endParaRPr lang="en-US" altLang="zh-TW" dirty="0"/>
          </a:p>
          <a:p>
            <a:r>
              <a:rPr lang="en-US" altLang="zh-TW" dirty="0"/>
              <a:t>https://unsplash.com/photos/a-couple-of-men-standing-on-top-of-a-wrestling-ring-iw73pbcJyg4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154F5-EC0B-45F0-93A0-02B5061A048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812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最後，坐在校園的操場邊，望著夕陽，微笑著告訴自己，這只是我旅程的一部分。我的目標還在遠方，也會繼續朝著夢想前進，不論前方有多少挑戰與轉折。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https://unsplash.com/photos/people-sitting-on-grass-field-96DW4Pow3qI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154F5-EC0B-45F0-93A0-02B5061A048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1850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03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5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12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50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77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21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99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62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4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18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27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05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2000" b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E143178-97D5-403F-9A35-1394F08ECF2E}"/>
              </a:ext>
            </a:extLst>
          </p:cNvPr>
          <p:cNvSpPr txBox="1"/>
          <p:nvPr/>
        </p:nvSpPr>
        <p:spPr>
          <a:xfrm>
            <a:off x="337226" y="321013"/>
            <a:ext cx="2198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1.</a:t>
            </a:r>
            <a:r>
              <a:rPr lang="zh-TW" altLang="en-US" sz="3200" dirty="0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1328321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C71F141E-B140-4FFE-B563-3FA0CD8B4D03}"/>
              </a:ext>
            </a:extLst>
          </p:cNvPr>
          <p:cNvSpPr txBox="1"/>
          <p:nvPr/>
        </p:nvSpPr>
        <p:spPr>
          <a:xfrm>
            <a:off x="337226" y="321013"/>
            <a:ext cx="2198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2.</a:t>
            </a:r>
            <a:r>
              <a:rPr lang="zh-TW" altLang="en-US" sz="3200" dirty="0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2513616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1679099-BF84-4236-8C20-D3A082697608}"/>
              </a:ext>
            </a:extLst>
          </p:cNvPr>
          <p:cNvSpPr txBox="1"/>
          <p:nvPr/>
        </p:nvSpPr>
        <p:spPr>
          <a:xfrm>
            <a:off x="337226" y="321013"/>
            <a:ext cx="2198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3.</a:t>
            </a:r>
            <a:r>
              <a:rPr lang="zh-TW" altLang="en-US" sz="3200" dirty="0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3875981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930B634-6F16-4320-AF4E-F83572025974}"/>
              </a:ext>
            </a:extLst>
          </p:cNvPr>
          <p:cNvSpPr txBox="1"/>
          <p:nvPr/>
        </p:nvSpPr>
        <p:spPr>
          <a:xfrm>
            <a:off x="337226" y="321013"/>
            <a:ext cx="2198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4.</a:t>
            </a:r>
            <a:r>
              <a:rPr lang="zh-TW" altLang="en-US" sz="3200" dirty="0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805286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8748117-BE9A-4ABE-A994-D0D4A6E2B6E9}"/>
              </a:ext>
            </a:extLst>
          </p:cNvPr>
          <p:cNvSpPr txBox="1"/>
          <p:nvPr/>
        </p:nvSpPr>
        <p:spPr>
          <a:xfrm>
            <a:off x="337226" y="321013"/>
            <a:ext cx="2198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5.</a:t>
            </a:r>
            <a:r>
              <a:rPr lang="zh-TW" altLang="en-US" sz="3200" dirty="0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648120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7F363EB-F932-4633-AED2-F98359DB5CD2}"/>
              </a:ext>
            </a:extLst>
          </p:cNvPr>
          <p:cNvSpPr txBox="1"/>
          <p:nvPr/>
        </p:nvSpPr>
        <p:spPr>
          <a:xfrm>
            <a:off x="337226" y="321013"/>
            <a:ext cx="2198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6.</a:t>
            </a:r>
            <a:r>
              <a:rPr lang="zh-TW" altLang="en-US" sz="3200" dirty="0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3013102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1A94C9F-E8EE-4559-AE3A-1D4F9FD80B76}"/>
              </a:ext>
            </a:extLst>
          </p:cNvPr>
          <p:cNvSpPr txBox="1"/>
          <p:nvPr/>
        </p:nvSpPr>
        <p:spPr>
          <a:xfrm>
            <a:off x="337226" y="321013"/>
            <a:ext cx="2198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7.</a:t>
            </a:r>
            <a:r>
              <a:rPr lang="zh-TW" altLang="en-US" sz="3200" dirty="0">
                <a:solidFill>
                  <a:schemeClr val="accent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2831871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427</Words>
  <Application>Microsoft Office PowerPoint</Application>
  <PresentationFormat>寬螢幕</PresentationFormat>
  <Paragraphs>35</Paragraphs>
  <Slides>7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Yu Gothic UI Semibold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林鈺翔</cp:lastModifiedBy>
  <cp:revision>4</cp:revision>
  <dcterms:created xsi:type="dcterms:W3CDTF">2024-09-16T08:29:48Z</dcterms:created>
  <dcterms:modified xsi:type="dcterms:W3CDTF">2024-10-28T21:07:23Z</dcterms:modified>
</cp:coreProperties>
</file>